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57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8383A-1697-4F41-ABB7-ADA226168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5186EA-BAEF-431E-B211-C9EF5ABEB0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310F6-9100-4D33-8B00-8B055D07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03FD7-6AAB-408B-BEE1-B2E4138A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38F8F-AB41-41A7-B282-9809D9DC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0061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F6F3-CFED-4E5A-9B8D-FE17B3631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0CDD7-AB43-4DF0-8AB3-82D1C3621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0A34E-D009-4B43-A54F-B5977368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7F177-BDC2-4E72-8145-D24F525C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70091-B66B-4180-B916-F69E3277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5498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669160-6BD9-4AD8-B533-FC4F0D3E5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FC26B9-272D-4AA6-9F43-E61DA1976B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0D0F6-905B-4C69-94A5-F191F2D9C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B16EA-BB0E-4A37-9EBA-2C23670B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FA95-0306-4245-A85C-F1BDA679C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3928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1E9F1-3014-4301-B892-C792B101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89E63-D94B-40F9-8E19-4154EC61E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99EAE-8A57-4307-9CA2-D4EBE232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AEAC-95CB-4AE9-9D2B-D18A5F74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DDFB8-1B77-40DE-AEE7-9A8E5A9E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5379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219CD-92DE-4030-9E66-78D4ECD44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72303-0AC6-466A-A6D6-BF8D03C19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0F953-5FA5-42BD-AD9A-480D2CCE1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EAB10-C6B4-49F6-B516-3FE6EA93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3F6FE-3E38-444F-99B4-20261CDB5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6585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BC479-2652-4BE8-BC6F-A2EE3CB6B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EDBB3-E72B-419B-BCFB-8C3F6A91B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C77AF3-DFC9-4B89-9788-B445FDF7C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71725B-406D-4350-8245-859A1B5B0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D2ED8-07FB-43F6-A1DE-C4A980D04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33C55-BCC9-4639-B738-4155260BF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2230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A2AB4-5D7E-40AE-86B6-5B7666A84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DC2F5-2B9B-4241-8918-1194D3103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3A1EA0-550F-468E-B727-520D458BC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2CABA6-DB3D-4E6D-BF96-9A2ED2B30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B55734-D92D-42A3-A5C4-F9623833E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56693A-9832-4F89-A2F8-B42186C61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72EC19-E677-44F3-B0F0-9D6448D6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2515C-4A5A-4A97-AE9C-6EDF51C26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3692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9397D-C212-4389-A3F0-12BE77A5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4220EC-278A-458A-81FF-19EADB0DE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388235-51F6-4322-B776-85156DE8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868955-F9D1-4FB4-A3A2-C7AD0B12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145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246739-6369-4235-BB13-4A6CA20D7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21BF66-FC5D-4817-86AF-0E0761FF0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3C6A3C-8306-492C-923D-47E8B74A4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781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36BC-04F7-49D4-9533-569036784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C4902-CDC0-4120-A42C-F74DDC7EE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96FE0E-98C3-4C35-9343-ED7284613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3AA3B-8158-43F9-8567-80D7BA4ED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FB645-224C-4C31-AC15-54428A44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10EAA-1D8E-4571-9E86-DD4D3F69B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5164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983BC-133E-46A6-8EF7-269D91C35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8A7900-7A44-44B8-B021-05E8F60F98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861D9F-766B-4ACC-8D9B-A07334CAD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E0F84-3EF2-4BA0-82E5-F3A37CC1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C9BBD-C2CF-4833-BA03-999900F41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CAA663-924E-4EDE-A5A1-151E3E8F0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3577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3455EF-A405-40C9-AC0C-124E43E8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0542C-678C-4487-8E2F-49BE80B26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F4CFF-D23C-4401-BB0B-46F1B46E3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DD03-31E5-47BB-99A3-58E4AC1D82C8}" type="datetimeFigureOut">
              <a:rPr lang="th-TH" smtClean="0"/>
              <a:t>20/11/60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4DDCC-C28E-49CD-B521-086391F6D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BF413-3BAA-4F02-85AE-2171E7B30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20708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CFA78F-25A8-4C1C-BA8E-7226F453B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5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8783A8-1A62-4FE6-A4E5-28365659F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744" y="0"/>
            <a:ext cx="8596511" cy="6877209"/>
          </a:xfrm>
        </p:spPr>
      </p:pic>
    </p:spTree>
    <p:extLst>
      <p:ext uri="{BB962C8B-B14F-4D97-AF65-F5344CB8AC3E}">
        <p14:creationId xmlns:p14="http://schemas.microsoft.com/office/powerpoint/2010/main" val="384933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59872A-0828-4E0A-BE41-9720F65DC4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07" y="0"/>
            <a:ext cx="8561586" cy="6849269"/>
          </a:xfrm>
        </p:spPr>
      </p:pic>
    </p:spTree>
    <p:extLst>
      <p:ext uri="{BB962C8B-B14F-4D97-AF65-F5344CB8AC3E}">
        <p14:creationId xmlns:p14="http://schemas.microsoft.com/office/powerpoint/2010/main" val="331847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CE4BAB-1918-4B50-8287-214133FA3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613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96457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993ECF-61FC-455D-B337-99F844D9A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86177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3C100F-A61B-48A2-86D4-85252BB13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788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50503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99C103-C051-47C2-9F99-41D0B81B5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457" y="0"/>
            <a:ext cx="7067085" cy="6858001"/>
          </a:xfrm>
        </p:spPr>
      </p:pic>
    </p:spTree>
    <p:extLst>
      <p:ext uri="{BB962C8B-B14F-4D97-AF65-F5344CB8AC3E}">
        <p14:creationId xmlns:p14="http://schemas.microsoft.com/office/powerpoint/2010/main" val="349455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5A13CA-C396-4FD4-B695-85729FE1A3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28587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B6EA1A-41DC-45B8-A6B1-C7E5354D3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773604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807F98-62E7-4E1C-9FBA-430529915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07170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Angsana New</vt:lpstr>
      <vt:lpstr>Arial</vt:lpstr>
      <vt:lpstr>Calibri</vt:lpstr>
      <vt:lpstr>Calibri Light</vt:lpstr>
      <vt:lpstr>Cordia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Kawitsara Thongdeeloet</dc:creator>
  <cp:lastModifiedBy>Kawitsara Thongdeeloet</cp:lastModifiedBy>
  <cp:revision>5</cp:revision>
  <dcterms:created xsi:type="dcterms:W3CDTF">2017-11-19T19:11:07Z</dcterms:created>
  <dcterms:modified xsi:type="dcterms:W3CDTF">2017-11-19T21:02:46Z</dcterms:modified>
</cp:coreProperties>
</file>

<file path=docProps/thumbnail.jpeg>
</file>